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08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3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79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3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65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55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4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8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1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0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4E98-6604-4EFE-A2C5-66A050D946B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3ED7-AE87-4F9B-A03C-A4AC5564A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9" y="1012322"/>
            <a:ext cx="6146492" cy="1137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271234"/>
            <a:ext cx="6349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КОМИССИЯ</a:t>
            </a:r>
            <a:b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РАЗВИТИЮ ЭЛЕКТРОТРАНСПОРТА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ИНФРАСТРУКТУРЫ </a:t>
            </a: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8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2" y="754745"/>
            <a:ext cx="2740826" cy="507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63662" y="1262130"/>
            <a:ext cx="7521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498504"/>
            <a:ext cx="6072157" cy="368590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85372" y="1596496"/>
            <a:ext cx="274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АКТУАЛЬНОСТЬ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0000" y="2898525"/>
            <a:ext cx="3747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1,5 млн. электромобилей</a:t>
            </a:r>
            <a:endParaRPr lang="ru-RU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009" y="4637382"/>
            <a:ext cx="4279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Сбалансированный сценарий развития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Источник: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экспертно-аналитический доклад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«Перспективы развития рынка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э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лектротранспорта и зарядной инфраструктуры»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" y="2955521"/>
            <a:ext cx="348353" cy="31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25865" y="2369714"/>
            <a:ext cx="188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РОССИЯ 2030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" y="3498874"/>
            <a:ext cx="348353" cy="3168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2879" y="3452104"/>
            <a:ext cx="3747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12,5 % продаж - электромобили</a:t>
            </a:r>
            <a:endParaRPr lang="ru-RU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2" y="754745"/>
            <a:ext cx="2740826" cy="507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63662" y="1262130"/>
            <a:ext cx="7521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5372" y="1596496"/>
            <a:ext cx="297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ЗАКОНОДАТЕЛЬНАЯ БАЗА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93" y="3225977"/>
            <a:ext cx="715143" cy="6505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46794" y="2223358"/>
            <a:ext cx="6021200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Концепция по развитию производства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использования электрического автомобильного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транспорта в РФ на период до 2030 года</a:t>
            </a:r>
            <a:endParaRPr lang="en-US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Распоряжение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Правительства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РФ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№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2290-р от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23.08.2021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  <a:sym typeface="Wingdings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sym typeface="Wingdings"/>
              </a:rPr>
              <a:t>Стратегия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развития автомобильной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промышленности РФ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 период до 2025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(Распоряжение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Правительства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РФ №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831-р от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28.04.2018)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Государственная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 программа 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РФ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Развитие энергетики» со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сроком реализации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 2024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(Постановление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Правительства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РФ №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321 от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15.04.2014)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087824" y="2352149"/>
            <a:ext cx="46293" cy="336607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3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2" y="754745"/>
            <a:ext cx="2740826" cy="507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63662" y="1262130"/>
            <a:ext cx="7521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44482" y="1725439"/>
            <a:ext cx="482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ПРЕИМУЩЕСТВА И ВОЗМОЖНОСТИ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78406" y="2712892"/>
            <a:ext cx="2897746" cy="10270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37607" y="4239541"/>
            <a:ext cx="164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БИЗНЕСА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4486" y="4193375"/>
            <a:ext cx="25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РЕГИОНОВ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95998" y="2249900"/>
            <a:ext cx="462678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24622" y="2764745"/>
            <a:ext cx="2605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sym typeface="Wingdings"/>
              </a:rPr>
              <a:t>Стоимость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sym typeface="Wingdings"/>
              </a:rPr>
              <a:t>электромобиля сравнима со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sym typeface="Wingdings"/>
              </a:rPr>
              <a:t>стоимостью автомобиля с ДВС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78406" y="3864523"/>
            <a:ext cx="2897746" cy="10270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24622" y="3916376"/>
            <a:ext cx="2751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Экономия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обслуживании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э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лектромобиля достигает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нескольких раз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50524" y="2712892"/>
            <a:ext cx="2897746" cy="102703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96740" y="2764745"/>
            <a:ext cx="2605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Сокращение углеродного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следа и других вредных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выбросов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50524" y="3864523"/>
            <a:ext cx="2897746" cy="102703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96740" y="3916376"/>
            <a:ext cx="260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Развитие туристического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потенциала регионов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50524" y="5016154"/>
            <a:ext cx="2897746" cy="102703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96740" y="5068007"/>
            <a:ext cx="2605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Создание комфортной среды для жителей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регионов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8406" y="5016154"/>
            <a:ext cx="2897746" cy="10270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24622" y="5068007"/>
            <a:ext cx="2605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sym typeface="Wingdings"/>
              </a:rPr>
              <a:t>Рынок ЭТиИ</a:t>
            </a:r>
            <a:b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sym typeface="Wingdings"/>
              </a:rPr>
            </a:b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sym typeface="Wingdings"/>
              </a:rPr>
              <a:t>только начинает формироваться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2" y="754745"/>
            <a:ext cx="2740826" cy="507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63662" y="1262130"/>
            <a:ext cx="7521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5371" y="1828318"/>
            <a:ext cx="689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НАПРАВЛЕНИЯ ДЕЯТЕЛЬНОСТИ КОМИССИИ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0000" y="2898525"/>
            <a:ext cx="1001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Популяризация использования электротранспорта и инфраструктуры (ЭТиИ)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" y="2955521"/>
            <a:ext cx="348353" cy="316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" y="3498874"/>
            <a:ext cx="348353" cy="3168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2878" y="3452104"/>
            <a:ext cx="970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 международного / межрегионального сотрудничества и обмена опытом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0000" y="3985232"/>
            <a:ext cx="1001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Взаимодействие с органами власти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совершенствованию законодательства в области ЭТиИ и разработке мер поддержки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" y="4042228"/>
            <a:ext cx="348353" cy="31689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21647" y="4824548"/>
            <a:ext cx="10221609" cy="400110"/>
            <a:chOff x="1021647" y="4824548"/>
            <a:chExt cx="10221609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1370000" y="4824548"/>
              <a:ext cx="9873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Реализация и поддержка общероссийских и региональных проектов по развитию ЭТиИ </a:t>
              </a:r>
              <a:endParaRPr lang="ru-RU" sz="20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47" y="4868665"/>
              <a:ext cx="348353" cy="31689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82879" y="5400205"/>
            <a:ext cx="987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Содействие формированию и реализации 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ESG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-повестки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6" y="5444322"/>
            <a:ext cx="348353" cy="3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2" y="754745"/>
            <a:ext cx="2740826" cy="507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63662" y="1262130"/>
            <a:ext cx="7521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5371" y="1828318"/>
            <a:ext cx="444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ПРРЕДСЕДАТЕЛЬ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КОМИССИИ</a:t>
            </a:r>
            <a:b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РАЗВИТИЮ ЭЛЕКТРОТРАНСПОРТА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ИНФРАСТРУКТУРЫ 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371" y="3181164"/>
            <a:ext cx="74343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Алексей Логанцов</a:t>
            </a:r>
          </a:p>
          <a:p>
            <a:endParaRPr lang="ru-RU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Член Президиума Правления «ОПОРЫ РОССИИ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Председатель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Вологодского областного отделения «ОПОРЫ РОССИИ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Генеральный директор группы компаний «Бизнес-Софт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Председатель Ассоциации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владельцев электромобильного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        беспилотного и подключенного транспорта 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инфраструктуры</a:t>
            </a:r>
            <a:b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Вологодской области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      </a:t>
            </a:r>
            <a:r>
              <a:rPr lang="ru-RU" sz="2400" dirty="0"/>
              <a:t>  </a:t>
            </a:r>
          </a:p>
          <a:p>
            <a:endParaRPr lang="ru-RU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6" y="1817551"/>
            <a:ext cx="3065678" cy="414536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2142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77436"/>
            <a:ext cx="9231337" cy="65002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5069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2" y="754745"/>
            <a:ext cx="2740826" cy="507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63662" y="1262130"/>
            <a:ext cx="7521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32287" y="1665835"/>
            <a:ext cx="45719" cy="4898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52" y="3378716"/>
            <a:ext cx="1242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СДЕЛАНО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 ГОД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34566" y="3407296"/>
            <a:ext cx="1630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БЛИЖАЙШИЕ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ПЛАНЫ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2952" y="1578223"/>
            <a:ext cx="37550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Создана Ассоциация владельцев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электромобильного, беспилотного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подключенного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транспорта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инфраструктуры Вологодской области</a:t>
            </a:r>
          </a:p>
          <a:p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Заключено соглашение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Администрацией г. Вологды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Начато развёртывание сети ЭЗС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(Вологда, Череповец, СПб, Вологодский,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Кирилловский, Тотемский р-ны)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Проведен первый Межрегиональный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форум «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Электрофест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владельцев электромобилей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отменён транспортный налог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Создан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Центр компетенций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по продаже 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обслуживанию ЭЗС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5351" y="1578223"/>
            <a:ext cx="43448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Подписать соглашение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Правительством Вологодской области и муниципальными районами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Открыть на территории области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более 30 ЭЗС за 2 года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Открыть ЭЗС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Ленинградской,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Архангельской, Новгородской,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областях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Республике Карелия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Продолжить работу по отмене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транспортного налога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юридических лиц 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Сертифицировать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Центр компетенций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продаже и обслуживанию ЭЗС</a:t>
            </a:r>
          </a:p>
          <a:p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51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206</Words>
  <Application>Microsoft Office PowerPoint</Application>
  <PresentationFormat>Произвольный</PresentationFormat>
  <Paragraphs>85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Екатерина Реут</cp:lastModifiedBy>
  <cp:revision>49</cp:revision>
  <dcterms:created xsi:type="dcterms:W3CDTF">2021-11-28T13:31:31Z</dcterms:created>
  <dcterms:modified xsi:type="dcterms:W3CDTF">2021-11-29T14:53:03Z</dcterms:modified>
</cp:coreProperties>
</file>