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0" r:id="rId5"/>
    <p:sldId id="265" r:id="rId6"/>
  </p:sldIdLst>
  <p:sldSz cx="9906000" cy="6858000" type="A4"/>
  <p:notesSz cx="6858000" cy="9144000"/>
  <p:photoAlbum layout="1pic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F0CD-0A2D-4964-8CA8-19E025741BBA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F11A-D0C9-4DB6-A84B-B1A2A9DEB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F0CD-0A2D-4964-8CA8-19E025741BBA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F11A-D0C9-4DB6-A84B-B1A2A9DEB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F0CD-0A2D-4964-8CA8-19E025741BBA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F11A-D0C9-4DB6-A84B-B1A2A9DEB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F0CD-0A2D-4964-8CA8-19E025741BBA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F11A-D0C9-4DB6-A84B-B1A2A9DEB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F0CD-0A2D-4964-8CA8-19E025741BBA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F11A-D0C9-4DB6-A84B-B1A2A9DEB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F0CD-0A2D-4964-8CA8-19E025741BBA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F11A-D0C9-4DB6-A84B-B1A2A9DEB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F0CD-0A2D-4964-8CA8-19E025741BBA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F11A-D0C9-4DB6-A84B-B1A2A9DEB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F0CD-0A2D-4964-8CA8-19E025741BBA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F11A-D0C9-4DB6-A84B-B1A2A9DEB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F0CD-0A2D-4964-8CA8-19E025741BBA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F11A-D0C9-4DB6-A84B-B1A2A9DEB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F0CD-0A2D-4964-8CA8-19E025741BBA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F11A-D0C9-4DB6-A84B-B1A2A9DEB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F0CD-0A2D-4964-8CA8-19E025741BBA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F11A-D0C9-4DB6-A84B-B1A2A9DEB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F0CD-0A2D-4964-8CA8-19E025741BBA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F11A-D0C9-4DB6-A84B-B1A2A9DEB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65568" cy="6858000"/>
          </a:xfrm>
          <a:prstGeom prst="rect">
            <a:avLst/>
          </a:prstGeom>
        </p:spPr>
      </p:pic>
      <p:pic>
        <p:nvPicPr>
          <p:cNvPr id="3" name="Рисунок 2" descr="c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65568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3" name="Рисунок 2" descr="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65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213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0</Words>
  <Application>Microsoft Office PowerPoint</Application>
  <PresentationFormat>Лист A4 (210x297 мм)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RePack by Diakov</cp:lastModifiedBy>
  <cp:revision>5</cp:revision>
  <dcterms:created xsi:type="dcterms:W3CDTF">2017-10-15T12:21:05Z</dcterms:created>
  <dcterms:modified xsi:type="dcterms:W3CDTF">2017-12-08T11:08:55Z</dcterms:modified>
</cp:coreProperties>
</file>